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9/30/2013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Subject or verb?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46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682484" cy="1151965"/>
          </a:xfrm>
        </p:spPr>
        <p:txBody>
          <a:bodyPr>
            <a:noAutofit/>
          </a:bodyPr>
          <a:lstStyle/>
          <a:p>
            <a:r>
              <a:rPr lang="en-US" sz="3400" dirty="0"/>
              <a:t>Is the underlined part of the sentence a subject or a </a:t>
            </a:r>
            <a:r>
              <a:rPr lang="en-US" sz="3400" dirty="0" smtClean="0"/>
              <a:t>verb?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43888" y="1299122"/>
            <a:ext cx="10394707" cy="39689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5400" u="sng" dirty="0" smtClean="0"/>
              <a:t>Je </a:t>
            </a:r>
            <a:r>
              <a:rPr lang="fr-FR" sz="5400" dirty="0" smtClean="0"/>
              <a:t>m’appelle François.</a:t>
            </a:r>
          </a:p>
          <a:p>
            <a:pPr marL="0" indent="0">
              <a:buNone/>
            </a:pPr>
            <a:r>
              <a:rPr lang="fr-FR" sz="5400" dirty="0" smtClean="0"/>
              <a:t>Elle s’</a:t>
            </a:r>
            <a:r>
              <a:rPr lang="fr-FR" sz="5400" u="sng" dirty="0" smtClean="0"/>
              <a:t>appelle</a:t>
            </a:r>
            <a:r>
              <a:rPr lang="fr-FR" sz="5400" dirty="0" smtClean="0"/>
              <a:t> Julie.</a:t>
            </a:r>
          </a:p>
          <a:p>
            <a:pPr marL="0" indent="0">
              <a:buNone/>
            </a:pPr>
            <a:r>
              <a:rPr lang="fr-FR" sz="5400" u="sng" dirty="0" smtClean="0"/>
              <a:t>Tu</a:t>
            </a:r>
            <a:r>
              <a:rPr lang="fr-FR" sz="5400" dirty="0" smtClean="0"/>
              <a:t> as quel </a:t>
            </a:r>
            <a:r>
              <a:rPr lang="fr-FR" sz="5400" dirty="0" err="1" smtClean="0"/>
              <a:t>age</a:t>
            </a:r>
            <a:r>
              <a:rPr lang="fr-FR" sz="5400" dirty="0" smtClean="0"/>
              <a:t>?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454679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682484" cy="1151965"/>
          </a:xfrm>
        </p:spPr>
        <p:txBody>
          <a:bodyPr>
            <a:noAutofit/>
          </a:bodyPr>
          <a:lstStyle/>
          <a:p>
            <a:r>
              <a:rPr lang="en-US" sz="3400" dirty="0" smtClean="0"/>
              <a:t>Identify the subject and the verb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43888" y="1299122"/>
            <a:ext cx="10394707" cy="39689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5400" dirty="0" smtClean="0"/>
              <a:t>Il s’appelle Pierre.</a:t>
            </a:r>
          </a:p>
          <a:p>
            <a:pPr marL="0" indent="0">
              <a:buNone/>
            </a:pPr>
            <a:r>
              <a:rPr lang="fr-FR" sz="5400" dirty="0" smtClean="0"/>
              <a:t>Lucie a quinze ans.</a:t>
            </a:r>
          </a:p>
          <a:p>
            <a:pPr marL="0" indent="0">
              <a:buNone/>
            </a:pPr>
            <a:r>
              <a:rPr lang="fr-FR" sz="5400" dirty="0" smtClean="0"/>
              <a:t>Ça va bien.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0539772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TC104033927[[fn=Main Event]]</Template>
  <TotalTime>4</TotalTime>
  <Words>49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Impact</vt:lpstr>
      <vt:lpstr>Main Event</vt:lpstr>
      <vt:lpstr>Subject or verb?</vt:lpstr>
      <vt:lpstr>Is the underlined part of the sentence a subject or a verb?</vt:lpstr>
      <vt:lpstr>Identify the subject and the verb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Subject or verb?</dc:title>
  <dc:creator>Danielle Berndt</dc:creator>
  <cp:lastModifiedBy>Danielle Berndt</cp:lastModifiedBy>
  <cp:revision>1</cp:revision>
  <dcterms:created xsi:type="dcterms:W3CDTF">2013-09-30T21:31:43Z</dcterms:created>
  <dcterms:modified xsi:type="dcterms:W3CDTF">2013-09-30T21:35:59Z</dcterms:modified>
</cp:coreProperties>
</file>